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8D4C-A26D-440A-9797-FC6466B53E51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C4A5-1954-4D4E-BC9B-B527D6ED26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New </a:t>
            </a:r>
            <a:r>
              <a:rPr lang="en-US" b="1" smtClean="0">
                <a:solidFill>
                  <a:srgbClr val="00B0F0"/>
                </a:solidFill>
              </a:rPr>
              <a:t>Media </a:t>
            </a:r>
            <a:r>
              <a:rPr lang="en-US" b="1" smtClean="0">
                <a:solidFill>
                  <a:srgbClr val="00B0F0"/>
                </a:solidFill>
              </a:rPr>
              <a:t>Continues…1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00B0F0"/>
                </a:solidFill>
              </a:rPr>
              <a:t>Ganesh Kumar Ranjan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00B0F0"/>
                </a:solidFill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00B0F0"/>
                </a:solidFill>
              </a:rPr>
              <a:t>MMHA&amp;PU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Social Shaping Of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Technologies are consumed by the people who use them and become part of a revised, enlarged conception of that person’s sense  of self.</a:t>
            </a:r>
          </a:p>
          <a:p>
            <a:r>
              <a:rPr lang="en-US" dirty="0" smtClean="0"/>
              <a:t>The benefit of consuming a technology are often communicated  through ‘social constructions’ of that technology, the meanings and understanding about that technology which circulate in the relevant society.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953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Actor-network theory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62150"/>
            <a:ext cx="8229600" cy="1828799"/>
          </a:xfrm>
        </p:spPr>
        <p:txBody>
          <a:bodyPr/>
          <a:lstStyle/>
          <a:p>
            <a:r>
              <a:rPr lang="en-US" dirty="0" smtClean="0"/>
              <a:t>Positions people as key actors in networks which form integrated wholes related to technology use.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Feminist Approach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550"/>
            <a:ext cx="8229600" cy="1447799"/>
          </a:xfrm>
        </p:spPr>
        <p:txBody>
          <a:bodyPr/>
          <a:lstStyle/>
          <a:p>
            <a:r>
              <a:rPr lang="en-US" dirty="0" err="1" smtClean="0"/>
              <a:t>Wajc</a:t>
            </a:r>
            <a:r>
              <a:rPr lang="en-US" dirty="0" smtClean="0"/>
              <a:t> Man’s (1991) argument that technology is a masculine culture.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3028950"/>
            <a:ext cx="3124200" cy="1077218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Essay- </a:t>
            </a:r>
            <a:r>
              <a:rPr lang="en-US" dirty="0" smtClean="0"/>
              <a:t>“</a:t>
            </a:r>
            <a:r>
              <a:rPr lang="en-US" i="1" dirty="0" smtClean="0"/>
              <a:t>The Work Of Art In The Age Of Mechanical Reproduction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Function of Communication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56000">
                <a:srgbClr val="FFCCCC"/>
              </a:gs>
              <a:gs pos="3000">
                <a:schemeClr val="accent5">
                  <a:lumMod val="60000"/>
                  <a:lumOff val="4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6600000" scaled="0"/>
            <a:tileRect/>
          </a:gradFill>
        </p:spPr>
        <p:txBody>
          <a:bodyPr/>
          <a:lstStyle/>
          <a:p>
            <a:r>
              <a:rPr lang="en-US" dirty="0" smtClean="0"/>
              <a:t>Functional requirement of a society</a:t>
            </a:r>
          </a:p>
          <a:p>
            <a:pPr lvl="1"/>
            <a:r>
              <a:rPr lang="en-US" dirty="0" smtClean="0"/>
              <a:t>A system of communication</a:t>
            </a:r>
          </a:p>
          <a:p>
            <a:pPr lvl="1"/>
            <a:r>
              <a:rPr lang="en-US" dirty="0" smtClean="0"/>
              <a:t>A system of production</a:t>
            </a:r>
          </a:p>
          <a:p>
            <a:pPr lvl="1"/>
            <a:r>
              <a:rPr lang="en-US" dirty="0" smtClean="0"/>
              <a:t>A system of defense</a:t>
            </a:r>
          </a:p>
          <a:p>
            <a:pPr lvl="1"/>
            <a:r>
              <a:rPr lang="en-US" dirty="0" smtClean="0"/>
              <a:t>A system of member replacement</a:t>
            </a:r>
          </a:p>
          <a:p>
            <a:pPr lvl="1"/>
            <a:r>
              <a:rPr lang="en-US" dirty="0" smtClean="0"/>
              <a:t>A system of social control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148</Words>
  <Application>Microsoft Office PowerPoint</Application>
  <PresentationFormat>On-screen Show (16:9)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New Media Continues…1</vt:lpstr>
      <vt:lpstr>Social Shaping Of Technologies</vt:lpstr>
      <vt:lpstr>Actor-network theory</vt:lpstr>
      <vt:lpstr>Feminist Approach</vt:lpstr>
      <vt:lpstr>Function of Communication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 Continues…</dc:title>
  <dc:creator>Lenovo</dc:creator>
  <cp:lastModifiedBy>Lenovo</cp:lastModifiedBy>
  <cp:revision>4</cp:revision>
  <dcterms:created xsi:type="dcterms:W3CDTF">2021-06-30T08:36:04Z</dcterms:created>
  <dcterms:modified xsi:type="dcterms:W3CDTF">2021-06-30T09:03:49Z</dcterms:modified>
</cp:coreProperties>
</file>